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341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6704-5D70-C623-D63A-72930B10B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C80CF-42E1-7146-B87E-B27154F74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2699D-A115-47CA-7A83-A78D2C1F8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C0E0-06D4-46EF-84A3-1EC64C1A7C9C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35407-1BE6-64ED-2E90-F1819AE20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D17A5-B2ED-49CD-F9B7-689FBE7D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0364A-B21E-4C92-BCDA-A53B063C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6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BB674-1C69-B5EF-5772-A37CAEDF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753C85-DB13-B620-D1EA-E2E039C2E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1597A-476B-E94C-A341-AFABAA20B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C0E0-06D4-46EF-84A3-1EC64C1A7C9C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62E07-1F5D-B84B-B67E-F54484265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42C5B-B8CA-C841-5EAC-41EB3000A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0364A-B21E-4C92-BCDA-A53B063C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2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1B3AE5-BDB6-A952-10EB-D182345620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295E3-47DE-5DAF-9250-C9C73661E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BDCF8-4A8F-B12A-AC0A-5D7357BBE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C0E0-06D4-46EF-84A3-1EC64C1A7C9C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D9695-3BDC-4B1A-14A1-9D259244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2B944-CA5B-C7C5-9D6D-607C7A46C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0364A-B21E-4C92-BCDA-A53B063C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6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23E46-CE81-413C-369C-07E6C847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3FA3-0BED-92F5-616B-A425FC8FF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9D78A-501C-0076-6791-A43881E5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C0E0-06D4-46EF-84A3-1EC64C1A7C9C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AEEC4-55D2-F2B1-FF68-82703415D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725F9-7FB0-F0CC-B273-AF620C729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0364A-B21E-4C92-BCDA-A53B063C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47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1927-C218-DEE6-08BB-0F2DE64C6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5BE6C-7F33-FAA0-E673-83A8D2E1A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79CE6-5EA1-585F-0E8D-09BF761A8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C0E0-06D4-46EF-84A3-1EC64C1A7C9C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62EB4-7A78-B4EE-AE6D-D5CD58CD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1F384-05F5-8917-39E1-0440B842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0364A-B21E-4C92-BCDA-A53B063C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88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4E14-29B4-92D6-1EA3-64958022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A89CB-D298-2E0B-D744-2F4A0E6380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16D3E-E796-1ACA-4001-64B735E93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7018F-4B71-E977-DC18-6B6B2EA2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C0E0-06D4-46EF-84A3-1EC64C1A7C9C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D1BAB-DDF0-1C79-0EBE-8C31F3196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A2B27-9F46-8E61-D844-697BA3E17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0364A-B21E-4C92-BCDA-A53B063C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98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24451-FB78-BCD7-95C1-E36AEB89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B5031-86DE-ED88-5DA5-111F0DA75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AFD94-C5C1-6CAA-B1A9-BA73D8F91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492308-D14F-65D0-A39C-DCA918BA88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635210-5F3B-9C26-A71B-029C80992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ECF5B-6EF7-D73D-20AC-A5499620D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C0E0-06D4-46EF-84A3-1EC64C1A7C9C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0BF351-D78C-60E1-E7DC-E2B2F7F10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E6558-5E57-94B4-879F-014E653AB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0364A-B21E-4C92-BCDA-A53B063C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2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6AC45-7D8E-62F5-AC52-B34C3EEC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52DC5-537D-294A-C011-780E7A753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C0E0-06D4-46EF-84A3-1EC64C1A7C9C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CA0AC-AC0B-180F-FA9A-6F98174A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08A4A-1D15-6204-3589-CFDC22CF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0364A-B21E-4C92-BCDA-A53B063C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29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00A369-CEC3-F26F-8022-6D78FF3F5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C0E0-06D4-46EF-84A3-1EC64C1A7C9C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BAAAD4-89EF-89E8-00E7-B25CF2263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D25CA-13ED-7C6F-7A93-0F2112543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0364A-B21E-4C92-BCDA-A53B063C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98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7212-C9C7-1B9B-E75F-65958D76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E2ABB-A521-EF9F-D813-D0BFA6D11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02BF5-7A2B-A4D9-F72B-829B92F37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4D6C0-F3E8-2641-4F48-FF7020C4C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C0E0-06D4-46EF-84A3-1EC64C1A7C9C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C52A3-0D77-FC4D-B802-68B6FBEE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68B47-16F9-0646-AEAB-F8999B7E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0364A-B21E-4C92-BCDA-A53B063C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56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0ABE-92A0-745B-5AF7-A7EB3A65D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048223-DDDF-4514-4D47-3ACA6F1F67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96438-472A-0FEC-17D4-6D2508FA7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BB753-46D9-1D28-1CCE-6E29D1769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C0E0-06D4-46EF-84A3-1EC64C1A7C9C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6A35B-15B8-EF27-E212-5D2CEC48E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A14D6-EA98-8D51-44A3-F661B406D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0364A-B21E-4C92-BCDA-A53B063C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6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112609-4631-40FB-2E98-5461895E4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FE155-58B6-D378-68D7-9873545E7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BF68B-6922-0080-DBB5-47C1B9A77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D3C0E0-06D4-46EF-84A3-1EC64C1A7C9C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72A0F-6A13-6B8D-D29E-857A9B3E6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BF4EB-F4CB-EBBB-8337-787DE6FC5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D0364A-B21E-4C92-BCDA-A53B063C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1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E2533-738E-9435-6AE5-1F6EEF89C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8732" y="854115"/>
            <a:ext cx="5572125" cy="2166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100" kern="1200" dirty="0">
                <a:latin typeface="+mj-lt"/>
                <a:ea typeface="+mj-ea"/>
                <a:cs typeface="+mj-cs"/>
              </a:rPr>
              <a:t>Housing Management Application</a:t>
            </a:r>
            <a:br>
              <a:rPr lang="en-US" sz="3100" kern="1200" dirty="0">
                <a:latin typeface="+mj-lt"/>
                <a:ea typeface="+mj-ea"/>
                <a:cs typeface="+mj-cs"/>
              </a:rPr>
            </a:br>
            <a:br>
              <a:rPr lang="en-US" sz="3100" kern="1200" dirty="0">
                <a:latin typeface="+mj-lt"/>
                <a:ea typeface="+mj-ea"/>
                <a:cs typeface="+mj-cs"/>
              </a:rPr>
            </a:br>
            <a:r>
              <a:rPr lang="en-US" sz="1800" b="1" kern="1200" dirty="0">
                <a:latin typeface="+mj-lt"/>
                <a:ea typeface="+mj-ea"/>
                <a:cs typeface="+mj-cs"/>
              </a:rPr>
              <a:t>Client – </a:t>
            </a:r>
            <a:r>
              <a:rPr lang="en-US" sz="1800" b="1" kern="1200" dirty="0" err="1">
                <a:latin typeface="+mj-lt"/>
                <a:ea typeface="+mj-ea"/>
                <a:cs typeface="+mj-cs"/>
              </a:rPr>
              <a:t>BrightStay</a:t>
            </a:r>
            <a:r>
              <a:rPr lang="en-US" sz="18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800" b="1" kern="1200" dirty="0" err="1">
                <a:latin typeface="+mj-lt"/>
                <a:ea typeface="+mj-ea"/>
                <a:cs typeface="+mj-cs"/>
              </a:rPr>
              <a:t>Hosuing</a:t>
            </a:r>
            <a:br>
              <a:rPr lang="en-US" sz="3100" b="1" kern="1200" dirty="0">
                <a:latin typeface="+mj-lt"/>
                <a:ea typeface="+mj-ea"/>
                <a:cs typeface="+mj-cs"/>
              </a:rPr>
            </a:br>
            <a:endParaRPr lang="en-US" sz="31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35 Modern House Ideas That Will Spark Some Intense Zillowing">
            <a:extLst>
              <a:ext uri="{FF2B5EF4-FFF2-40B4-BE49-F238E27FC236}">
                <a16:creationId xmlns:a16="http://schemas.microsoft.com/office/drawing/2014/main" id="{EACBCC64-F683-1192-F366-9CAD76CEC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6" r="21148" b="2"/>
          <a:stretch/>
        </p:blipFill>
        <p:spPr bwMode="auto">
          <a:xfrm>
            <a:off x="954990" y="854115"/>
            <a:ext cx="4379010" cy="5197947"/>
          </a:xfrm>
          <a:custGeom>
            <a:avLst/>
            <a:gdLst/>
            <a:ahLst/>
            <a:cxnLst/>
            <a:rect l="l" t="t" r="r" b="b"/>
            <a:pathLst>
              <a:path w="4379010" h="5197947">
                <a:moveTo>
                  <a:pt x="2189246" y="0"/>
                </a:moveTo>
                <a:lnTo>
                  <a:pt x="2189765" y="0"/>
                </a:lnTo>
                <a:cubicBezTo>
                  <a:pt x="3398870" y="0"/>
                  <a:pt x="4379010" y="980166"/>
                  <a:pt x="4379010" y="2189248"/>
                </a:cubicBezTo>
                <a:lnTo>
                  <a:pt x="4379010" y="5197947"/>
                </a:lnTo>
                <a:lnTo>
                  <a:pt x="0" y="5197947"/>
                </a:lnTo>
                <a:lnTo>
                  <a:pt x="0" y="2457757"/>
                </a:lnTo>
                <a:lnTo>
                  <a:pt x="0" y="2189248"/>
                </a:lnTo>
                <a:cubicBezTo>
                  <a:pt x="0" y="980166"/>
                  <a:pt x="980137" y="0"/>
                  <a:pt x="21892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8946EB8-0D44-1FC5-ABF4-A8980BCBE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992" y="3009118"/>
            <a:ext cx="4505607" cy="3469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algn="ctr">
              <a:lnSpc>
                <a:spcPct val="110000"/>
              </a:lnSpc>
              <a:spcAft>
                <a:spcPts val="800"/>
              </a:spcAft>
            </a:pPr>
            <a:r>
              <a:rPr lang="en-US" sz="1500" dirty="0">
                <a:effectLst/>
              </a:rPr>
              <a:t>Submitted by </a:t>
            </a:r>
          </a:p>
          <a:p>
            <a:pPr marL="0" marR="0" algn="ctr">
              <a:lnSpc>
                <a:spcPct val="110000"/>
              </a:lnSpc>
              <a:spcAft>
                <a:spcPts val="800"/>
              </a:spcAft>
            </a:pPr>
            <a:r>
              <a:rPr lang="en-US" sz="1500" dirty="0"/>
              <a:t>Group -8</a:t>
            </a:r>
            <a:endParaRPr lang="en-US" sz="1500" dirty="0">
              <a:effectLst/>
            </a:endParaRPr>
          </a:p>
          <a:p>
            <a:pPr marL="0" marR="0" algn="ctr">
              <a:lnSpc>
                <a:spcPct val="110000"/>
              </a:lnSpc>
              <a:spcAft>
                <a:spcPts val="800"/>
              </a:spcAft>
            </a:pPr>
            <a:r>
              <a:rPr lang="en-US" sz="1500" b="1" dirty="0">
                <a:effectLst/>
              </a:rPr>
              <a:t>Sai </a:t>
            </a:r>
            <a:r>
              <a:rPr lang="en-US" sz="1500" b="1" dirty="0" err="1">
                <a:effectLst/>
              </a:rPr>
              <a:t>Nikhitha</a:t>
            </a:r>
            <a:endParaRPr lang="en-US" sz="1500" dirty="0">
              <a:effectLst/>
            </a:endParaRPr>
          </a:p>
          <a:p>
            <a:pPr marL="0" marR="0" algn="ctr">
              <a:lnSpc>
                <a:spcPct val="110000"/>
              </a:lnSpc>
              <a:spcAft>
                <a:spcPts val="800"/>
              </a:spcAft>
            </a:pPr>
            <a:r>
              <a:rPr lang="en-US" sz="1500" b="1" dirty="0">
                <a:effectLst/>
              </a:rPr>
              <a:t>Anbu </a:t>
            </a:r>
            <a:r>
              <a:rPr lang="en-US" sz="1500" b="1" dirty="0" err="1">
                <a:effectLst/>
              </a:rPr>
              <a:t>Arasan</a:t>
            </a:r>
            <a:endParaRPr lang="en-US" sz="1500" dirty="0">
              <a:effectLst/>
            </a:endParaRPr>
          </a:p>
          <a:p>
            <a:pPr marL="0" marR="0" algn="ctr">
              <a:lnSpc>
                <a:spcPct val="110000"/>
              </a:lnSpc>
              <a:spcAft>
                <a:spcPts val="800"/>
              </a:spcAft>
            </a:pPr>
            <a:r>
              <a:rPr lang="en-US" sz="1500" b="1" dirty="0">
                <a:effectLst/>
              </a:rPr>
              <a:t>Sai Kumar </a:t>
            </a:r>
            <a:r>
              <a:rPr lang="en-US" sz="1500" b="1" dirty="0" err="1">
                <a:effectLst/>
              </a:rPr>
              <a:t>Kurapati</a:t>
            </a:r>
            <a:endParaRPr lang="en-US" sz="1500" dirty="0">
              <a:effectLst/>
            </a:endParaRPr>
          </a:p>
          <a:p>
            <a:pPr algn="ctr">
              <a:lnSpc>
                <a:spcPct val="110000"/>
              </a:lnSpc>
            </a:pPr>
            <a:r>
              <a:rPr lang="en-US" sz="1500" b="1" dirty="0">
                <a:effectLst/>
              </a:rPr>
              <a:t>Venugopal Rao </a:t>
            </a:r>
            <a:r>
              <a:rPr lang="en-US" sz="1500" b="1" dirty="0" err="1">
                <a:effectLst/>
              </a:rPr>
              <a:t>Jupalli</a:t>
            </a:r>
            <a:endParaRPr lang="en-US" sz="1500" dirty="0"/>
          </a:p>
          <a:p>
            <a:pPr>
              <a:lnSpc>
                <a:spcPct val="110000"/>
              </a:lnSpc>
            </a:pPr>
            <a:endParaRPr lang="en-US" sz="1500" dirty="0"/>
          </a:p>
          <a:p>
            <a:pPr>
              <a:lnSpc>
                <a:spcPct val="11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047270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D77051-6997-BA08-25A0-7D55D2E9A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04" y="590154"/>
            <a:ext cx="8716591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36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90C5B4-D3B6-26FD-D8A0-A44345751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83" y="552048"/>
            <a:ext cx="8840434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82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99873-8C1D-3B2A-0B18-CB23DBCCD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04" y="628259"/>
            <a:ext cx="8716591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53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BC2C71-7FC0-C4DE-0835-8DD4B663C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51" y="599680"/>
            <a:ext cx="8754697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20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BDB21B7-1B56-7BE2-8808-D2C238520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173" y="495174"/>
            <a:ext cx="7840287" cy="586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66255-5C3C-B58F-C0A5-8B64F1999C97}"/>
              </a:ext>
            </a:extLst>
          </p:cNvPr>
          <p:cNvSpPr txBox="1"/>
          <p:nvPr/>
        </p:nvSpPr>
        <p:spPr>
          <a:xfrm>
            <a:off x="1147156" y="727364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263926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4ED330-B673-BA5B-52E7-E26B51703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499653"/>
            <a:ext cx="9059539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36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E4CFB-944A-ECD6-94B3-457651501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494890"/>
            <a:ext cx="9069066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58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2428B-0B77-42ED-77AE-A77558E17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04" y="494890"/>
            <a:ext cx="9078592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99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D595E8-7A09-6B38-2119-6CC8A097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20" y="490127"/>
            <a:ext cx="9030960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00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10EBA-105F-194F-A9F3-C9DC15389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504417"/>
            <a:ext cx="9069066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99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CA539-533A-8C46-68AC-F33BF5E8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93" y="494890"/>
            <a:ext cx="9050013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36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2B8491-5783-FD68-9EA4-B3740EF4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628259"/>
            <a:ext cx="8678486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22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26</Words>
  <Application>Microsoft Office PowerPoint</Application>
  <PresentationFormat>Widescreen</PresentationFormat>
  <Paragraphs>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Housing Management Application  Client – BrightStay Hosuing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Krishna Praneeth</dc:creator>
  <cp:lastModifiedBy>Krishna Praneeth</cp:lastModifiedBy>
  <cp:revision>1</cp:revision>
  <dcterms:created xsi:type="dcterms:W3CDTF">2025-03-07T22:27:01Z</dcterms:created>
  <dcterms:modified xsi:type="dcterms:W3CDTF">2025-03-07T22:34:51Z</dcterms:modified>
</cp:coreProperties>
</file>